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8"/>
  </p:handoutMasterIdLst>
  <p:sldIdLst>
    <p:sldId id="256" r:id="rId5"/>
    <p:sldId id="257" r:id="rId6"/>
    <p:sldId id="258" r:id="rId7"/>
  </p:sldIdLst>
  <p:sldSz cx="9906000" cy="6858000" type="A4"/>
  <p:notesSz cx="6781800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87" autoAdjust="0"/>
    <p:restoredTop sz="99303" autoAdjust="0"/>
  </p:normalViewPr>
  <p:slideViewPr>
    <p:cSldViewPr>
      <p:cViewPr varScale="1">
        <p:scale>
          <a:sx n="111" d="100"/>
          <a:sy n="111" d="100"/>
        </p:scale>
        <p:origin x="-1458" y="-84"/>
      </p:cViewPr>
      <p:guideLst>
        <p:guide orient="horz" pos="684"/>
        <p:guide orient="horz" pos="1469"/>
        <p:guide pos="312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338" y="9431338"/>
            <a:ext cx="293846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pPr>
              <a:defRPr/>
            </a:pPr>
            <a:fld id="{2A1ED72C-FEF2-407F-ABB6-57017903CF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985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29937"/>
            <a:ext cx="8420100" cy="147051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96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00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760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1600201"/>
            <a:ext cx="8915400" cy="452584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111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760"/>
            <a:ext cx="2228850" cy="5851281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760"/>
            <a:ext cx="6466417" cy="585128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019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760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95300" y="1600201"/>
            <a:ext cx="8915400" cy="452584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9530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1933" y="4407145"/>
            <a:ext cx="8420100" cy="1361709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1933" y="2906958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44320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760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47633" cy="45258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63067" y="1600201"/>
            <a:ext cx="4347633" cy="45258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196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760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358"/>
            <a:ext cx="4377444" cy="6396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997"/>
            <a:ext cx="4377444" cy="395104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3259" y="1535358"/>
            <a:ext cx="4377442" cy="6396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3259" y="2174997"/>
            <a:ext cx="4377442" cy="395104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730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760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215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4458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2562"/>
            <a:ext cx="3258433" cy="116278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2" y="272562"/>
            <a:ext cx="5537728" cy="585347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344"/>
            <a:ext cx="3258433" cy="46906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50097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2219" y="4800600"/>
            <a:ext cx="5943600" cy="56710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2219" y="613263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2219" y="5367704"/>
            <a:ext cx="5943600" cy="80449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68339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307975" y="282575"/>
            <a:ext cx="1841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endParaRPr lang="ru-RU">
              <a:latin typeface="굴림체" pitchFamily="49" charset="-127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330200" y="315913"/>
            <a:ext cx="9245600" cy="62785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Line 4"/>
          <p:cNvSpPr>
            <a:spLocks noChangeShapeType="1"/>
          </p:cNvSpPr>
          <p:nvPr/>
        </p:nvSpPr>
        <p:spPr bwMode="auto">
          <a:xfrm>
            <a:off x="330200" y="527050"/>
            <a:ext cx="924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3076" name="Text Box 71"/>
          <p:cNvSpPr txBox="1">
            <a:spLocks noChangeArrowheads="1"/>
          </p:cNvSpPr>
          <p:nvPr/>
        </p:nvSpPr>
        <p:spPr bwMode="auto">
          <a:xfrm>
            <a:off x="307975" y="6562725"/>
            <a:ext cx="2270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 </a:t>
            </a:r>
          </a:p>
        </p:txBody>
      </p:sp>
      <p:sp>
        <p:nvSpPr>
          <p:cNvPr id="3077" name="Text Box 73"/>
          <p:cNvSpPr txBox="1">
            <a:spLocks noChangeArrowheads="1"/>
          </p:cNvSpPr>
          <p:nvPr/>
        </p:nvSpPr>
        <p:spPr bwMode="auto">
          <a:xfrm>
            <a:off x="2838450" y="493713"/>
            <a:ext cx="1857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endParaRPr lang="ru-RU">
              <a:latin typeface="굴림체" pitchFamily="49" charset="-127"/>
            </a:endParaRPr>
          </a:p>
        </p:txBody>
      </p:sp>
      <p:sp>
        <p:nvSpPr>
          <p:cNvPr id="3078" name="Text Box 78"/>
          <p:cNvSpPr txBox="1">
            <a:spLocks noChangeArrowheads="1"/>
          </p:cNvSpPr>
          <p:nvPr/>
        </p:nvSpPr>
        <p:spPr bwMode="auto">
          <a:xfrm>
            <a:off x="793750" y="1733550"/>
            <a:ext cx="8297863" cy="1631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sz="2800" b="1" dirty="0"/>
              <a:t>ТЕХНИЧЕСКИЙ ПАСПОРТ</a:t>
            </a:r>
          </a:p>
          <a:p>
            <a:pPr algn="ctr" eaLnBrk="1" hangingPunct="1"/>
            <a:endParaRPr lang="ru-RU" sz="2400" b="1" dirty="0"/>
          </a:p>
          <a:p>
            <a:pPr algn="ctr" eaLnBrk="1" hangingPunct="1"/>
            <a:r>
              <a:rPr lang="ru-RU" sz="2400" b="1" dirty="0"/>
              <a:t>на </a:t>
            </a:r>
            <a:r>
              <a:rPr lang="ru-RU" sz="2400" b="1" dirty="0" smtClean="0"/>
              <a:t>сушильную машину</a:t>
            </a:r>
            <a:endParaRPr lang="ru-RU" sz="2400" b="1" dirty="0"/>
          </a:p>
          <a:p>
            <a:pPr algn="ctr" eaLnBrk="1" hangingPunct="1"/>
            <a:r>
              <a:rPr lang="en-US" sz="2400" b="1" dirty="0"/>
              <a:t>TD-V1329EA4</a:t>
            </a:r>
            <a:endParaRPr lang="en-US" altLang="ko-KR" sz="2400" b="1" dirty="0">
              <a:ea typeface="굴림" pitchFamily="34" charset="-127"/>
            </a:endParaRPr>
          </a:p>
        </p:txBody>
      </p:sp>
      <p:pic>
        <p:nvPicPr>
          <p:cNvPr id="3079" name="Picture 338" descr="LG RUS logo"/>
          <p:cNvPicPr>
            <a:picLocks noChangeAspect="1" noChangeArrowheads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8613"/>
            <a:ext cx="1092200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Tm="167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30200" y="315913"/>
            <a:ext cx="9245600" cy="62785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30200" y="315913"/>
            <a:ext cx="9245600" cy="581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30200" y="527050"/>
            <a:ext cx="924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2420938" y="527050"/>
            <a:ext cx="0" cy="369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7016750" y="527050"/>
            <a:ext cx="0" cy="369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" name="Line 8"/>
          <p:cNvSpPr>
            <a:spLocks noChangeShapeType="1"/>
          </p:cNvSpPr>
          <p:nvPr/>
        </p:nvSpPr>
        <p:spPr bwMode="auto">
          <a:xfrm>
            <a:off x="330200" y="685800"/>
            <a:ext cx="2090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" name="Text Box 14"/>
          <p:cNvSpPr txBox="1">
            <a:spLocks noChangeArrowheads="1"/>
          </p:cNvSpPr>
          <p:nvPr/>
        </p:nvSpPr>
        <p:spPr bwMode="auto">
          <a:xfrm>
            <a:off x="307975" y="6562725"/>
            <a:ext cx="2270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 </a:t>
            </a:r>
          </a:p>
        </p:txBody>
      </p:sp>
      <p:sp>
        <p:nvSpPr>
          <p:cNvPr id="4105" name="Text Box 79"/>
          <p:cNvSpPr txBox="1">
            <a:spLocks noChangeArrowheads="1"/>
          </p:cNvSpPr>
          <p:nvPr/>
        </p:nvSpPr>
        <p:spPr bwMode="auto">
          <a:xfrm>
            <a:off x="314325" y="511175"/>
            <a:ext cx="150495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900" b="1"/>
              <a:t>R&amp;D </a:t>
            </a:r>
            <a:r>
              <a:rPr lang="en-US" altLang="ko-KR" sz="900" b="1">
                <a:ea typeface="굴림" pitchFamily="34" charset="-127"/>
              </a:rPr>
              <a:t>WM</a:t>
            </a:r>
            <a:r>
              <a:rPr lang="en-US" sz="900" b="1"/>
              <a:t> DEPARTMENT</a:t>
            </a:r>
          </a:p>
        </p:txBody>
      </p:sp>
      <p:sp>
        <p:nvSpPr>
          <p:cNvPr id="4106" name="Text Box 87"/>
          <p:cNvSpPr txBox="1">
            <a:spLocks noChangeArrowheads="1"/>
          </p:cNvSpPr>
          <p:nvPr/>
        </p:nvSpPr>
        <p:spPr bwMode="auto">
          <a:xfrm>
            <a:off x="2452688" y="598488"/>
            <a:ext cx="4576762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altLang="ko-KR" b="1" dirty="0" smtClean="0">
                <a:ea typeface="굴림" pitchFamily="34" charset="-127"/>
              </a:rPr>
              <a:t>Стиральные машины</a:t>
            </a:r>
            <a:endParaRPr lang="en-US" altLang="ko-KR" b="1" dirty="0">
              <a:ea typeface="굴림" pitchFamily="34" charset="-127"/>
            </a:endParaRPr>
          </a:p>
        </p:txBody>
      </p:sp>
      <p:sp>
        <p:nvSpPr>
          <p:cNvPr id="4107" name="Text Box 88"/>
          <p:cNvSpPr txBox="1">
            <a:spLocks noChangeArrowheads="1"/>
          </p:cNvSpPr>
          <p:nvPr/>
        </p:nvSpPr>
        <p:spPr bwMode="auto">
          <a:xfrm>
            <a:off x="7016751" y="557213"/>
            <a:ext cx="25590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b="1" dirty="0"/>
              <a:t>TD-V1329EA4</a:t>
            </a:r>
          </a:p>
        </p:txBody>
      </p:sp>
      <p:sp>
        <p:nvSpPr>
          <p:cNvPr id="4108" name="Text Box 115"/>
          <p:cNvSpPr txBox="1">
            <a:spLocks noChangeArrowheads="1"/>
          </p:cNvSpPr>
          <p:nvPr/>
        </p:nvSpPr>
        <p:spPr bwMode="auto">
          <a:xfrm>
            <a:off x="13311188" y="2192338"/>
            <a:ext cx="14462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400" b="1"/>
              <a:t>Внешний вид:</a:t>
            </a:r>
          </a:p>
        </p:txBody>
      </p:sp>
      <p:sp>
        <p:nvSpPr>
          <p:cNvPr id="4109" name="Text Box 137"/>
          <p:cNvSpPr txBox="1">
            <a:spLocks noChangeArrowheads="1"/>
          </p:cNvSpPr>
          <p:nvPr/>
        </p:nvSpPr>
        <p:spPr bwMode="auto">
          <a:xfrm>
            <a:off x="3947022" y="2476083"/>
            <a:ext cx="14462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400" b="1" dirty="0"/>
              <a:t>Внешний вид:</a:t>
            </a:r>
          </a:p>
        </p:txBody>
      </p:sp>
      <p:sp>
        <p:nvSpPr>
          <p:cNvPr id="4110" name="TextBox 27"/>
          <p:cNvSpPr txBox="1">
            <a:spLocks noChangeArrowheads="1"/>
          </p:cNvSpPr>
          <p:nvPr/>
        </p:nvSpPr>
        <p:spPr bwMode="auto">
          <a:xfrm>
            <a:off x="515922" y="1377240"/>
            <a:ext cx="887412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dirty="0" smtClean="0"/>
              <a:t>Коммерческая сушильная машина </a:t>
            </a:r>
            <a:r>
              <a:rPr lang="ru-RU" dirty="0"/>
              <a:t>компании </a:t>
            </a:r>
            <a:r>
              <a:rPr lang="en-US" dirty="0"/>
              <a:t>“LG Electronics</a:t>
            </a:r>
            <a:r>
              <a:rPr lang="en-US" dirty="0" smtClean="0"/>
              <a:t>”. </a:t>
            </a:r>
            <a:endParaRPr lang="ru-RU" dirty="0" smtClean="0"/>
          </a:p>
          <a:p>
            <a:pPr eaLnBrk="1" hangingPunct="1"/>
            <a:r>
              <a:rPr lang="ru-RU" dirty="0" smtClean="0"/>
              <a:t>Имеют фронтальную загрузку </a:t>
            </a:r>
            <a:r>
              <a:rPr lang="ru-RU" dirty="0"/>
              <a:t>белья </a:t>
            </a:r>
            <a:r>
              <a:rPr lang="ru-RU" dirty="0" smtClean="0"/>
              <a:t>барабана до 10,2кг, автоматическая.</a:t>
            </a:r>
          </a:p>
          <a:p>
            <a:pPr eaLnBrk="1" hangingPunct="1"/>
            <a:r>
              <a:rPr lang="ru-RU" dirty="0" smtClean="0"/>
              <a:t>Оснащены </a:t>
            </a:r>
            <a:r>
              <a:rPr lang="ru-RU" dirty="0"/>
              <a:t>технологией прямого привода двигателя. </a:t>
            </a:r>
            <a:endParaRPr lang="en-US" dirty="0"/>
          </a:p>
          <a:p>
            <a:pPr eaLnBrk="1" hangingPunct="1"/>
            <a:r>
              <a:rPr lang="ru-RU" dirty="0" smtClean="0"/>
              <a:t>Цвет корпуса: серый. </a:t>
            </a:r>
            <a:endParaRPr lang="ru-RU" dirty="0"/>
          </a:p>
        </p:txBody>
      </p:sp>
      <p:sp>
        <p:nvSpPr>
          <p:cNvPr id="4114" name="Text Box 137"/>
          <p:cNvSpPr txBox="1">
            <a:spLocks noChangeArrowheads="1"/>
          </p:cNvSpPr>
          <p:nvPr/>
        </p:nvSpPr>
        <p:spPr bwMode="auto">
          <a:xfrm>
            <a:off x="4179887" y="1052736"/>
            <a:ext cx="11223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400" b="1" dirty="0"/>
              <a:t>Описание:</a:t>
            </a:r>
          </a:p>
        </p:txBody>
      </p:sp>
      <p:pic>
        <p:nvPicPr>
          <p:cNvPr id="4115" name="Picture 338" descr="LG RUS logo"/>
          <p:cNvPicPr>
            <a:picLocks noChangeAspect="1" noChangeArrowheads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8613"/>
            <a:ext cx="1092200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890" y="3212976"/>
            <a:ext cx="2276475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30200" y="315913"/>
            <a:ext cx="9245600" cy="62785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30200" y="315913"/>
            <a:ext cx="9245600" cy="581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330200" y="527050"/>
            <a:ext cx="924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2420938" y="527050"/>
            <a:ext cx="0" cy="369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7016750" y="527050"/>
            <a:ext cx="0" cy="369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3" name="Line 8"/>
          <p:cNvSpPr>
            <a:spLocks noChangeShapeType="1"/>
          </p:cNvSpPr>
          <p:nvPr/>
        </p:nvSpPr>
        <p:spPr bwMode="auto">
          <a:xfrm>
            <a:off x="330200" y="685800"/>
            <a:ext cx="20907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4104" name="Text Box 14"/>
          <p:cNvSpPr txBox="1">
            <a:spLocks noChangeArrowheads="1"/>
          </p:cNvSpPr>
          <p:nvPr/>
        </p:nvSpPr>
        <p:spPr bwMode="auto">
          <a:xfrm>
            <a:off x="307975" y="6562725"/>
            <a:ext cx="2270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/>
              <a:t> </a:t>
            </a:r>
          </a:p>
        </p:txBody>
      </p:sp>
      <p:sp>
        <p:nvSpPr>
          <p:cNvPr id="4105" name="Text Box 79"/>
          <p:cNvSpPr txBox="1">
            <a:spLocks noChangeArrowheads="1"/>
          </p:cNvSpPr>
          <p:nvPr/>
        </p:nvSpPr>
        <p:spPr bwMode="auto">
          <a:xfrm>
            <a:off x="314325" y="511175"/>
            <a:ext cx="1504950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900" b="1"/>
              <a:t>R&amp;D </a:t>
            </a:r>
            <a:r>
              <a:rPr lang="en-US" altLang="ko-KR" sz="900" b="1">
                <a:ea typeface="굴림" pitchFamily="34" charset="-127"/>
              </a:rPr>
              <a:t>WM</a:t>
            </a:r>
            <a:r>
              <a:rPr lang="en-US" sz="900" b="1"/>
              <a:t> DEPARTMENT</a:t>
            </a:r>
          </a:p>
        </p:txBody>
      </p:sp>
      <p:sp>
        <p:nvSpPr>
          <p:cNvPr id="4106" name="Text Box 87"/>
          <p:cNvSpPr txBox="1">
            <a:spLocks noChangeArrowheads="1"/>
          </p:cNvSpPr>
          <p:nvPr/>
        </p:nvSpPr>
        <p:spPr bwMode="auto">
          <a:xfrm>
            <a:off x="2452688" y="598488"/>
            <a:ext cx="4576762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000" tIns="10800" rIns="18000" bIns="1080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ru-RU" altLang="ko-KR" b="1" dirty="0" smtClean="0">
                <a:ea typeface="굴림" pitchFamily="34" charset="-127"/>
              </a:rPr>
              <a:t>Стиральные машины</a:t>
            </a:r>
            <a:endParaRPr lang="en-US" altLang="ko-KR" b="1" dirty="0">
              <a:ea typeface="굴림" pitchFamily="34" charset="-127"/>
            </a:endParaRPr>
          </a:p>
        </p:txBody>
      </p:sp>
      <p:sp>
        <p:nvSpPr>
          <p:cNvPr id="4107" name="Text Box 88"/>
          <p:cNvSpPr txBox="1">
            <a:spLocks noChangeArrowheads="1"/>
          </p:cNvSpPr>
          <p:nvPr/>
        </p:nvSpPr>
        <p:spPr bwMode="auto">
          <a:xfrm>
            <a:off x="7016751" y="557213"/>
            <a:ext cx="25590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b="1" dirty="0"/>
              <a:t>TD-V1329EA4</a:t>
            </a:r>
          </a:p>
        </p:txBody>
      </p:sp>
      <p:sp>
        <p:nvSpPr>
          <p:cNvPr id="4108" name="Text Box 115"/>
          <p:cNvSpPr txBox="1">
            <a:spLocks noChangeArrowheads="1"/>
          </p:cNvSpPr>
          <p:nvPr/>
        </p:nvSpPr>
        <p:spPr bwMode="auto">
          <a:xfrm>
            <a:off x="13311188" y="2192338"/>
            <a:ext cx="14462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400" b="1"/>
              <a:t>Внешний вид:</a:t>
            </a:r>
          </a:p>
        </p:txBody>
      </p:sp>
      <p:sp>
        <p:nvSpPr>
          <p:cNvPr id="4114" name="Text Box 137"/>
          <p:cNvSpPr txBox="1">
            <a:spLocks noChangeArrowheads="1"/>
          </p:cNvSpPr>
          <p:nvPr/>
        </p:nvSpPr>
        <p:spPr bwMode="auto">
          <a:xfrm>
            <a:off x="3334690" y="1052735"/>
            <a:ext cx="281275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ru-RU" sz="1400" b="1" dirty="0" smtClean="0"/>
              <a:t>Технические характеристики</a:t>
            </a:r>
            <a:r>
              <a:rPr lang="ru-RU" sz="1400" b="1" dirty="0" smtClean="0"/>
              <a:t>:</a:t>
            </a:r>
            <a:endParaRPr lang="ru-RU" sz="1400" b="1" dirty="0"/>
          </a:p>
        </p:txBody>
      </p:sp>
      <p:pic>
        <p:nvPicPr>
          <p:cNvPr id="4115" name="Picture 338" descr="LG RUS logo"/>
          <p:cNvPicPr>
            <a:picLocks noChangeAspect="1" noChangeArrowheads="1"/>
          </p:cNvPicPr>
          <p:nvPr/>
        </p:nvPicPr>
        <p:blipFill>
          <a:blip r:embed="rId2">
            <a:lum bright="-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8613"/>
            <a:ext cx="1092200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339650"/>
              </p:ext>
            </p:extLst>
          </p:nvPr>
        </p:nvGraphicFramePr>
        <p:xfrm>
          <a:off x="356480" y="1609636"/>
          <a:ext cx="4577388" cy="3691116"/>
        </p:xfrm>
        <a:graphic>
          <a:graphicData uri="http://schemas.openxmlformats.org/drawingml/2006/table">
            <a:tbl>
              <a:tblPr/>
              <a:tblGrid>
                <a:gridCol w="2210493"/>
                <a:gridCol w="2366895"/>
              </a:tblGrid>
              <a:tr h="1720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Модель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TD-V1329EA7/TD-V1329EA4 (</a:t>
                      </a:r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электрический тип)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Барабан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Объем (л)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201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40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Диаметр (мм)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663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Глубина (мм)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570.6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Объем загрузки (кг)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Габариты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Размеры (Ш x Г x В), мм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686 x 761 x 983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Глубина с открытой дверью (мм)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1.264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Размеры с упаковкой (Ш x Г x В), мм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760 х 795 х1.170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Вес /Вес с упаковкой, кг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 / 65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Показатели эффективности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Мощность 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220-240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Тип нагрева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Электрический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Тип сушки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Вентиляционный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8964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Мощность двигателя кВт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0.4 (220V/ 60Hz)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40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Мощность нагрева кВт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5400</a:t>
                      </a:r>
                      <a:r>
                        <a:rPr lang="ru-RU" sz="7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2)</a:t>
                      </a:r>
                      <a:endParaRPr lang="ru-RU" sz="7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Продолжительность цикла мин.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Система и управление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7204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Интеллектуальный электронный контроль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Программы сушки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Белая&amp; цветная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Пресс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Деликатная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Без нагрева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1107267"/>
              </p:ext>
            </p:extLst>
          </p:nvPr>
        </p:nvGraphicFramePr>
        <p:xfrm>
          <a:off x="4964551" y="1628800"/>
          <a:ext cx="4577388" cy="2134905"/>
        </p:xfrm>
        <a:graphic>
          <a:graphicData uri="http://schemas.openxmlformats.org/drawingml/2006/table">
            <a:tbl>
              <a:tblPr/>
              <a:tblGrid>
                <a:gridCol w="2210493"/>
                <a:gridCol w="2366895"/>
              </a:tblGrid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Особенности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Сигнал окончания цикла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Тип нагрева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Мульти уровневый контроль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Перевешиваемая дверь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Оставшееся время до конца цикла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Самодиагностика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Индикация статуса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 регулируемые ножки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Материалы отделки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Верхняя панель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Защищенная крашеная сталь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4223">
                <a:tc>
                  <a:txBody>
                    <a:bodyPr/>
                    <a:lstStyle/>
                    <a:p>
                      <a:pPr algn="l" fontAlgn="b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Прозрачное стекло дверцы загрузочного люка</a:t>
                      </a: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•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Цвет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Серебристый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Корпус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Крашенная сталь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Панель управления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Сталь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07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7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Дисплей</a:t>
                      </a:r>
                    </a:p>
                  </a:txBody>
                  <a:tcPr marL="7820" marR="7820" marT="78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Аллюминий</a:t>
                      </a:r>
                      <a:r>
                        <a:rPr lang="ru-RU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, </a:t>
                      </a:r>
                      <a:r>
                        <a:rPr lang="ru-RU" sz="7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шелкография</a:t>
                      </a:r>
                      <a:endParaRPr lang="ru-RU" sz="7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20" marR="7820" marT="78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953000" y="3877598"/>
            <a:ext cx="4953000" cy="41549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050" dirty="0"/>
              <a:t>·         TD-V1329EA7 (</a:t>
            </a:r>
            <a:r>
              <a:rPr lang="ru-RU" sz="1050" dirty="0" err="1"/>
              <a:t>GiantC</a:t>
            </a:r>
            <a:r>
              <a:rPr lang="ru-RU" sz="1050" dirty="0"/>
              <a:t>, сушильная машина, установка колонной)</a:t>
            </a:r>
          </a:p>
          <a:p>
            <a:r>
              <a:rPr lang="ru-RU" sz="1050" dirty="0"/>
              <a:t>·         TD-V1329EA4 (</a:t>
            </a:r>
            <a:r>
              <a:rPr lang="ru-RU" sz="1050" dirty="0" err="1"/>
              <a:t>GiantC</a:t>
            </a:r>
            <a:r>
              <a:rPr lang="ru-RU" sz="1050" dirty="0"/>
              <a:t>, </a:t>
            </a:r>
            <a:r>
              <a:rPr lang="ru-RU" sz="1050" dirty="0" err="1"/>
              <a:t>Dryer</a:t>
            </a:r>
            <a:r>
              <a:rPr lang="ru-RU" sz="1050" dirty="0"/>
              <a:t>, отдельно стоящая установка)</a:t>
            </a:r>
          </a:p>
        </p:txBody>
      </p:sp>
    </p:spTree>
    <p:extLst>
      <p:ext uri="{BB962C8B-B14F-4D97-AF65-F5344CB8AC3E}">
        <p14:creationId xmlns:p14="http://schemas.microsoft.com/office/powerpoint/2010/main" val="367246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743EA09A4B4E4A88BD2D1A7A668330" ma:contentTypeVersion="0" ma:contentTypeDescription="Create a new document." ma:contentTypeScope="" ma:versionID="e37af33ee58617fd2fa9e79bfebc27d5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54DDF06-A8C1-4B01-AB2F-8A51831F18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404619E-4014-407A-A7AF-3F106D36FD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783EB098-C485-4F7B-BFCE-0AB5E7603584}">
  <ds:schemaRefs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8975</TotalTime>
  <Words>244</Words>
  <Application>Microsoft Office PowerPoint</Application>
  <PresentationFormat>Лист A4 (210x297 мм)</PresentationFormat>
  <Paragraphs>104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Default Design</vt:lpstr>
      <vt:lpstr>Презентация PowerPoint</vt:lpstr>
      <vt:lpstr>Презентация PowerPoint</vt:lpstr>
      <vt:lpstr>Презентация PowerPoint</vt:lpstr>
    </vt:vector>
  </TitlesOfParts>
  <Company>xyz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Singh</dc:creator>
  <cp:lastModifiedBy>stas.poderzhanov</cp:lastModifiedBy>
  <cp:revision>243</cp:revision>
  <dcterms:created xsi:type="dcterms:W3CDTF">2004-08-28T15:03:17Z</dcterms:created>
  <dcterms:modified xsi:type="dcterms:W3CDTF">2016-06-06T07:44:46Z</dcterms:modified>
</cp:coreProperties>
</file>